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</p:sldIdLst>
  <p:sldSz cx="10058400" cy="77724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8" Type="http://schemas.openxmlformats.org/officeDocument/2006/relationships/image" Target="../media/image7.jpg"/><Relationship Id="rId9" Type="http://schemas.openxmlformats.org/officeDocument/2006/relationships/image" Target="../media/image8.jpg"/><Relationship Id="rId10" Type="http://schemas.openxmlformats.org/officeDocument/2006/relationships/image" Target="../media/image9.jp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5.jpg"/><Relationship Id="rId4" Type="http://schemas.openxmlformats.org/officeDocument/2006/relationships/image" Target="../media/image3.png"/><Relationship Id="rId5" Type="http://schemas.openxmlformats.org/officeDocument/2006/relationships/image" Target="../media/image16.jpg"/><Relationship Id="rId6" Type="http://schemas.openxmlformats.org/officeDocument/2006/relationships/image" Target="../media/image17.jpg"/><Relationship Id="rId7" Type="http://schemas.openxmlformats.org/officeDocument/2006/relationships/image" Target="../media/image18.png"/><Relationship Id="rId8" Type="http://schemas.openxmlformats.org/officeDocument/2006/relationships/image" Target="../media/image19.jpg"/><Relationship Id="rId9" Type="http://schemas.openxmlformats.org/officeDocument/2006/relationships/image" Target="../media/image20.jpg"/><Relationship Id="rId10" Type="http://schemas.openxmlformats.org/officeDocument/2006/relationships/image" Target="../media/image21.jpg"/><Relationship Id="rId11" Type="http://schemas.openxmlformats.org/officeDocument/2006/relationships/image" Target="../media/image22.png"/><Relationship Id="rId12" Type="http://schemas.openxmlformats.org/officeDocument/2006/relationships/image" Target="../media/image23.jpg"/><Relationship Id="rId13" Type="http://schemas.openxmlformats.org/officeDocument/2006/relationships/image" Target="../media/image24.jpg"/><Relationship Id="rId1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-navy-teal-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365760"/>
            <a:ext cx="2974847" cy="457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4320" y="438912"/>
            <a:ext cx="2974847" cy="320040"/>
          </a:xfrm>
          <a:prstGeom prst="rect">
            <a:avLst/>
          </a:prstGeom>
          <a:noFill/>
        </p:spPr>
        <p:txBody>
          <a:bodyPr wrap="square" lIns="18288" rIns="18288" tIns="9144" bIns="9144" anchor="ctr">
            <a:spAutoFit/>
          </a:bodyPr>
          <a:lstStyle/>
          <a:p>
            <a:pPr algn="ctr"/>
            <a:r>
              <a:rPr sz="1200" b="1" i="0">
                <a:solidFill>
                  <a:srgbClr val="FFFFFF"/>
                </a:solidFill>
                <a:latin typeface="Open Sans"/>
              </a:rPr>
              <a:t>Rockets &amp; Drones</a:t>
            </a:r>
          </a:p>
        </p:txBody>
      </p:sp>
      <p:pic>
        <p:nvPicPr>
          <p:cNvPr id="4" name="Picture 3" descr="p1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932688"/>
            <a:ext cx="2606040" cy="1828800"/>
          </a:xfrm>
          <a:prstGeom prst="roundRect">
            <a:avLst>
              <a:gd name="adj" fmla="val 4000"/>
            </a:avLst>
          </a:prstGeom>
          <a:ln w="25400">
            <a:solidFill>
              <a:srgbClr val="FFD23F"/>
            </a:solidFill>
          </a:ln>
        </p:spPr>
      </p:pic>
      <p:pic>
        <p:nvPicPr>
          <p:cNvPr id="5" name="Picture 4" descr="caption-gradien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258568"/>
            <a:ext cx="2606040" cy="5029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8640" y="2423160"/>
            <a:ext cx="2423160" cy="338328"/>
          </a:xfrm>
          <a:prstGeom prst="rect">
            <a:avLst/>
          </a:prstGeom>
          <a:noFill/>
        </p:spPr>
        <p:txBody>
          <a:bodyPr wrap="square" lIns="18288" rIns="18288" tIns="9144" bIns="9144" anchor="b">
            <a:spAutoFit/>
          </a:bodyPr>
          <a:lstStyle/>
          <a:p>
            <a:pPr algn="l"/>
            <a:r>
              <a:rPr sz="900" b="1" i="0">
                <a:solidFill>
                  <a:srgbClr val="FFFFFF"/>
                </a:solidFill>
                <a:latin typeface="Open Sans"/>
              </a:rPr>
              <a:t>1. Compressed Air Rockets</a:t>
            </a:r>
          </a:p>
        </p:txBody>
      </p:sp>
      <p:pic>
        <p:nvPicPr>
          <p:cNvPr id="7" name="Picture 6" descr="p1-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2834640"/>
            <a:ext cx="2606040" cy="1828800"/>
          </a:xfrm>
          <a:prstGeom prst="roundRect">
            <a:avLst>
              <a:gd name="adj" fmla="val 4000"/>
            </a:avLst>
          </a:prstGeom>
          <a:ln w="25400">
            <a:solidFill>
              <a:srgbClr val="FFD23F"/>
            </a:solidFill>
          </a:ln>
        </p:spPr>
      </p:pic>
      <p:pic>
        <p:nvPicPr>
          <p:cNvPr id="8" name="Picture 7" descr="caption-gradien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160520"/>
            <a:ext cx="2606040" cy="5029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8640" y="4325112"/>
            <a:ext cx="2423160" cy="338328"/>
          </a:xfrm>
          <a:prstGeom prst="rect">
            <a:avLst/>
          </a:prstGeom>
          <a:noFill/>
        </p:spPr>
        <p:txBody>
          <a:bodyPr wrap="square" lIns="18288" rIns="18288" tIns="9144" bIns="9144" anchor="b">
            <a:spAutoFit/>
          </a:bodyPr>
          <a:lstStyle/>
          <a:p>
            <a:pPr algn="l"/>
            <a:r>
              <a:rPr sz="900" b="1" i="0">
                <a:solidFill>
                  <a:srgbClr val="FFFFFF"/>
                </a:solidFill>
                <a:latin typeface="Open Sans"/>
              </a:rPr>
              <a:t>2. Every kid builds &amp; launches!</a:t>
            </a:r>
          </a:p>
        </p:txBody>
      </p:sp>
      <p:pic>
        <p:nvPicPr>
          <p:cNvPr id="10" name="Picture 9" descr="p1-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4736592"/>
            <a:ext cx="2606040" cy="1828800"/>
          </a:xfrm>
          <a:prstGeom prst="roundRect">
            <a:avLst>
              <a:gd name="adj" fmla="val 4000"/>
            </a:avLst>
          </a:prstGeom>
          <a:ln w="25400">
            <a:solidFill>
              <a:srgbClr val="FFD23F"/>
            </a:solidFill>
          </a:ln>
        </p:spPr>
      </p:pic>
      <p:pic>
        <p:nvPicPr>
          <p:cNvPr id="11" name="Picture 10" descr="caption-gradien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6062472"/>
            <a:ext cx="2606040" cy="5029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48640" y="6227064"/>
            <a:ext cx="2423160" cy="338328"/>
          </a:xfrm>
          <a:prstGeom prst="rect">
            <a:avLst/>
          </a:prstGeom>
          <a:noFill/>
        </p:spPr>
        <p:txBody>
          <a:bodyPr wrap="square" lIns="18288" rIns="18288" tIns="9144" bIns="9144" anchor="b">
            <a:spAutoFit/>
          </a:bodyPr>
          <a:lstStyle/>
          <a:p>
            <a:pPr algn="l"/>
            <a:r>
              <a:rPr sz="900" b="1" i="0">
                <a:solidFill>
                  <a:srgbClr val="FFFFFF"/>
                </a:solidFill>
                <a:latin typeface="Open Sans"/>
              </a:rPr>
              <a:t>3. Drone Pilot Training</a:t>
            </a:r>
          </a:p>
        </p:txBody>
      </p:sp>
      <p:pic>
        <p:nvPicPr>
          <p:cNvPr id="13" name="Picture 12" descr="bg-navy-teal-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1776" y="365760"/>
            <a:ext cx="2974847" cy="457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541776" y="438912"/>
            <a:ext cx="2974847" cy="320040"/>
          </a:xfrm>
          <a:prstGeom prst="rect">
            <a:avLst/>
          </a:prstGeom>
          <a:noFill/>
        </p:spPr>
        <p:txBody>
          <a:bodyPr wrap="square" lIns="18288" rIns="18288" tIns="9144" bIns="9144" anchor="ctr">
            <a:spAutoFit/>
          </a:bodyPr>
          <a:lstStyle/>
          <a:p>
            <a:pPr algn="ctr"/>
            <a:r>
              <a:rPr sz="1200" b="1" i="0">
                <a:solidFill>
                  <a:srgbClr val="FFFFFF"/>
                </a:solidFill>
                <a:latin typeface="Open Sans"/>
              </a:rPr>
              <a:t>Electronics &amp; Soldering</a:t>
            </a:r>
          </a:p>
        </p:txBody>
      </p:sp>
      <p:pic>
        <p:nvPicPr>
          <p:cNvPr id="15" name="Picture 14" descr="p2-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4656" y="932688"/>
            <a:ext cx="2606040" cy="1554480"/>
          </a:xfrm>
          <a:prstGeom prst="roundRect">
            <a:avLst>
              <a:gd name="adj" fmla="val 4000"/>
            </a:avLst>
          </a:prstGeom>
          <a:ln w="25400">
            <a:solidFill>
              <a:srgbClr val="FFD23F"/>
            </a:solidFill>
          </a:ln>
        </p:spPr>
      </p:pic>
      <p:pic>
        <p:nvPicPr>
          <p:cNvPr id="16" name="Picture 15" descr="caption-gradien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4656" y="1984248"/>
            <a:ext cx="2606040" cy="5029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816095" y="2148840"/>
            <a:ext cx="2423160" cy="338328"/>
          </a:xfrm>
          <a:prstGeom prst="rect">
            <a:avLst/>
          </a:prstGeom>
          <a:noFill/>
        </p:spPr>
        <p:txBody>
          <a:bodyPr wrap="square" lIns="18288" rIns="18288" tIns="9144" bIns="9144" anchor="b">
            <a:spAutoFit/>
          </a:bodyPr>
          <a:lstStyle/>
          <a:p>
            <a:pPr algn="l"/>
            <a:r>
              <a:rPr sz="900" b="1" i="0">
                <a:solidFill>
                  <a:srgbClr val="FFFFFF"/>
                </a:solidFill>
                <a:latin typeface="Open Sans"/>
              </a:rPr>
              <a:t>4. Build a Working Radio</a:t>
            </a:r>
          </a:p>
        </p:txBody>
      </p:sp>
      <p:pic>
        <p:nvPicPr>
          <p:cNvPr id="18" name="Picture 17" descr="p2-2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24656" y="2560320"/>
            <a:ext cx="2606040" cy="1554480"/>
          </a:xfrm>
          <a:prstGeom prst="roundRect">
            <a:avLst>
              <a:gd name="adj" fmla="val 4000"/>
            </a:avLst>
          </a:prstGeom>
          <a:ln w="25400">
            <a:solidFill>
              <a:srgbClr val="FFD23F"/>
            </a:solidFill>
          </a:ln>
        </p:spPr>
      </p:pic>
      <p:pic>
        <p:nvPicPr>
          <p:cNvPr id="19" name="Picture 18" descr="caption-gradien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4656" y="3611880"/>
            <a:ext cx="2606040" cy="50292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816095" y="3776472"/>
            <a:ext cx="2423160" cy="338328"/>
          </a:xfrm>
          <a:prstGeom prst="rect">
            <a:avLst/>
          </a:prstGeom>
          <a:noFill/>
        </p:spPr>
        <p:txBody>
          <a:bodyPr wrap="square" lIns="18288" rIns="18288" tIns="9144" bIns="9144" anchor="b">
            <a:spAutoFit/>
          </a:bodyPr>
          <a:lstStyle/>
          <a:p>
            <a:pPr algn="l"/>
            <a:r>
              <a:rPr sz="900" b="1" i="0">
                <a:solidFill>
                  <a:srgbClr val="FFFFFF"/>
                </a:solidFill>
                <a:latin typeface="Open Sans"/>
              </a:rPr>
              <a:t>5. LED Projects</a:t>
            </a:r>
          </a:p>
        </p:txBody>
      </p:sp>
      <p:pic>
        <p:nvPicPr>
          <p:cNvPr id="21" name="Picture 20" descr="p2-3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24656" y="4187952"/>
            <a:ext cx="2606040" cy="1188720"/>
          </a:xfrm>
          <a:prstGeom prst="roundRect">
            <a:avLst>
              <a:gd name="adj" fmla="val 4000"/>
            </a:avLst>
          </a:prstGeom>
          <a:ln w="25400">
            <a:solidFill>
              <a:srgbClr val="FFD23F"/>
            </a:solidFill>
          </a:ln>
        </p:spPr>
      </p:pic>
      <p:pic>
        <p:nvPicPr>
          <p:cNvPr id="22" name="Picture 21" descr="caption-gradien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4656" y="4992624"/>
            <a:ext cx="2606040" cy="38404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816095" y="5157216"/>
            <a:ext cx="2423160" cy="219456"/>
          </a:xfrm>
          <a:prstGeom prst="rect">
            <a:avLst/>
          </a:prstGeom>
          <a:noFill/>
        </p:spPr>
        <p:txBody>
          <a:bodyPr wrap="square" lIns="18288" rIns="18288" tIns="9144" bIns="9144" anchor="b">
            <a:spAutoFit/>
          </a:bodyPr>
          <a:lstStyle/>
          <a:p>
            <a:pPr algn="l"/>
            <a:r>
              <a:rPr sz="900" b="1" i="0">
                <a:solidFill>
                  <a:srgbClr val="FFFFFF"/>
                </a:solidFill>
                <a:latin typeface="Open Sans"/>
              </a:rPr>
              <a:t>6. Real Soldering Skills</a:t>
            </a:r>
          </a:p>
        </p:txBody>
      </p:sp>
      <p:pic>
        <p:nvPicPr>
          <p:cNvPr id="24" name="Picture 23" descr="qr-code-makerlabkids-stylized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72000" y="6035040"/>
            <a:ext cx="914400" cy="9144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724656" y="6986016"/>
            <a:ext cx="2609087" cy="228600"/>
          </a:xfrm>
          <a:prstGeom prst="rect">
            <a:avLst/>
          </a:prstGeom>
          <a:noFill/>
        </p:spPr>
        <p:txBody>
          <a:bodyPr wrap="square" lIns="18288" rIns="18288" tIns="9144" bIns="9144" anchor="t">
            <a:spAutoFit/>
          </a:bodyPr>
          <a:lstStyle/>
          <a:p>
            <a:pPr algn="ctr"/>
            <a:r>
              <a:rPr sz="900" b="1" i="0">
                <a:solidFill>
                  <a:srgbClr val="2D3142"/>
                </a:solidFill>
                <a:latin typeface="Open Sans"/>
              </a:rPr>
              <a:t>MakerLabKids.com</a:t>
            </a:r>
          </a:p>
        </p:txBody>
      </p:sp>
      <p:pic>
        <p:nvPicPr>
          <p:cNvPr id="26" name="Picture 25" descr="bg-orange-yellow-frontcover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09232" y="365760"/>
            <a:ext cx="2974847" cy="1508760"/>
          </a:xfrm>
          <a:prstGeom prst="rect">
            <a:avLst/>
          </a:prstGeom>
        </p:spPr>
      </p:pic>
      <p:pic>
        <p:nvPicPr>
          <p:cNvPr id="27" name="Picture 26" descr="makerlabkids-logo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65136" y="411480"/>
            <a:ext cx="1463040" cy="1417320"/>
          </a:xfrm>
          <a:prstGeom prst="rect">
            <a:avLst/>
          </a:prstGeom>
        </p:spPr>
      </p:pic>
      <p:pic>
        <p:nvPicPr>
          <p:cNvPr id="28" name="Picture 27" descr="maker-lab-text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99376" y="2011679"/>
            <a:ext cx="2194560" cy="96012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992112" y="3063240"/>
            <a:ext cx="2609087" cy="411480"/>
          </a:xfrm>
          <a:prstGeom prst="rect">
            <a:avLst/>
          </a:prstGeom>
          <a:noFill/>
        </p:spPr>
        <p:txBody>
          <a:bodyPr wrap="square" lIns="36576" rIns="36576" tIns="18288" bIns="18288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sz="900" b="0" i="1">
                <a:solidFill>
                  <a:srgbClr val="666666"/>
                </a:solidFill>
                <a:latin typeface="Open Sans"/>
              </a:rPr>
              <a:t>Cultivating curiosity, critical thinking, and creative confidence in our young scholars.</a:t>
            </a:r>
          </a:p>
        </p:txBody>
      </p:sp>
      <p:pic>
        <p:nvPicPr>
          <p:cNvPr id="30" name="Picture 29" descr="bg-navy-pill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27976" y="3520440"/>
            <a:ext cx="1737360" cy="29260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7427976" y="3557016"/>
            <a:ext cx="1737360" cy="256032"/>
          </a:xfrm>
          <a:prstGeom prst="rect">
            <a:avLst/>
          </a:prstGeom>
          <a:noFill/>
        </p:spPr>
        <p:txBody>
          <a:bodyPr wrap="square" lIns="18288" rIns="18288" tIns="9144" bIns="9144" anchor="t">
            <a:spAutoFit/>
          </a:bodyPr>
          <a:lstStyle/>
          <a:p>
            <a:pPr algn="ctr"/>
            <a:r>
              <a:rPr sz="1000" b="1" i="0">
                <a:solidFill>
                  <a:srgbClr val="FFFFFF"/>
                </a:solidFill>
                <a:latin typeface="Open Sans"/>
              </a:rPr>
              <a:t>Mobile STEM Workshops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992112" y="3922776"/>
            <a:ext cx="2609087" cy="822960"/>
          </a:xfrm>
          <a:prstGeom prst="roundRect">
            <a:avLst>
              <a:gd name="adj" fmla="val 8000"/>
            </a:avLst>
          </a:prstGeom>
          <a:solidFill>
            <a:srgbClr val="FFF8F0"/>
          </a:solidFill>
          <a:ln w="19050">
            <a:solidFill>
              <a:srgbClr val="E651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45720" rIns="45720" tIns="27432" bIns="27432"/>
          <a:lstStyle/>
          <a:p/>
        </p:txBody>
      </p:sp>
      <p:sp>
        <p:nvSpPr>
          <p:cNvPr id="33" name="TextBox 32"/>
          <p:cNvSpPr txBox="1"/>
          <p:nvPr/>
        </p:nvSpPr>
        <p:spPr>
          <a:xfrm>
            <a:off x="7037832" y="3968496"/>
            <a:ext cx="2517647" cy="731520"/>
          </a:xfrm>
          <a:prstGeom prst="rect">
            <a:avLst/>
          </a:prstGeom>
          <a:noFill/>
        </p:spPr>
        <p:txBody>
          <a:bodyPr wrap="square" lIns="36576" rIns="36576" tIns="18288" bIns="18288" anchor="ctr">
            <a:spAutoFit/>
          </a:bodyPr>
          <a:lstStyle/>
          <a:p>
            <a:pPr algn="ctr">
              <a:lnSpc>
                <a:spcPct val="140000"/>
              </a:lnSpc>
            </a:pPr>
            <a:r>
              <a:rPr sz="1000" b="1" i="0">
                <a:solidFill>
                  <a:srgbClr val="C63D00"/>
                </a:solidFill>
                <a:latin typeface="Open Sans"/>
              </a:rPr>
              <a:t>An in-house field trip!</a:t>
            </a:r>
          </a:p>
          <a:p>
            <a:pPr algn="ctr">
              <a:lnSpc>
                <a:spcPct val="140000"/>
              </a:lnSpc>
            </a:pPr>
            <a:r>
              <a:rPr sz="900" b="0" i="0">
                <a:solidFill>
                  <a:srgbClr val="2D3142"/>
                </a:solidFill>
                <a:latin typeface="Open Sans"/>
              </a:rPr>
              <a:t>We bring hands-on science to your school. Every kid builds. Every kid takes it home.</a:t>
            </a:r>
          </a:p>
        </p:txBody>
      </p:sp>
      <p:pic>
        <p:nvPicPr>
          <p:cNvPr id="34" name="Picture 33" descr="cover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992112" y="5577840"/>
            <a:ext cx="2606040" cy="1737360"/>
          </a:xfrm>
          <a:prstGeom prst="roundRect">
            <a:avLst>
              <a:gd name="adj" fmla="val 5000"/>
            </a:avLst>
          </a:prstGeom>
          <a:ln w="25400">
            <a:solidFill>
              <a:srgbClr val="FFD23F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-navy-teal-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365760"/>
            <a:ext cx="2974847" cy="457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4320" y="438912"/>
            <a:ext cx="2974847" cy="320040"/>
          </a:xfrm>
          <a:prstGeom prst="rect">
            <a:avLst/>
          </a:prstGeom>
          <a:noFill/>
        </p:spPr>
        <p:txBody>
          <a:bodyPr wrap="square" lIns="18288" rIns="18288" tIns="9144" bIns="9144" anchor="ctr">
            <a:spAutoFit/>
          </a:bodyPr>
          <a:lstStyle/>
          <a:p>
            <a:pPr algn="ctr"/>
            <a:r>
              <a:rPr sz="1200" b="1" i="0">
                <a:solidFill>
                  <a:srgbClr val="FFFFFF"/>
                </a:solidFill>
                <a:latin typeface="Open Sans"/>
              </a:rPr>
              <a:t>Robotics</a:t>
            </a:r>
          </a:p>
        </p:txBody>
      </p:sp>
      <p:pic>
        <p:nvPicPr>
          <p:cNvPr id="4" name="Picture 3" descr="p4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932688"/>
            <a:ext cx="2606040" cy="1371600"/>
          </a:xfrm>
          <a:prstGeom prst="roundRect">
            <a:avLst>
              <a:gd name="adj" fmla="val 4000"/>
            </a:avLst>
          </a:prstGeom>
          <a:ln w="25400">
            <a:solidFill>
              <a:srgbClr val="FFD23F"/>
            </a:solidFill>
          </a:ln>
        </p:spPr>
      </p:pic>
      <p:pic>
        <p:nvPicPr>
          <p:cNvPr id="5" name="Picture 4" descr="caption-gradien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801368"/>
            <a:ext cx="2606040" cy="5029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8640" y="1965960"/>
            <a:ext cx="2423160" cy="338328"/>
          </a:xfrm>
          <a:prstGeom prst="rect">
            <a:avLst/>
          </a:prstGeom>
          <a:noFill/>
        </p:spPr>
        <p:txBody>
          <a:bodyPr wrap="square" lIns="18288" rIns="18288" tIns="9144" bIns="9144" anchor="b">
            <a:spAutoFit/>
          </a:bodyPr>
          <a:lstStyle/>
          <a:p>
            <a:pPr algn="l"/>
            <a:r>
              <a:rPr sz="900" b="1" i="0">
                <a:solidFill>
                  <a:srgbClr val="FFFFFF"/>
                </a:solidFill>
                <a:latin typeface="Open Sans"/>
              </a:rPr>
              <a:t>7. Brush Bots</a:t>
            </a:r>
          </a:p>
        </p:txBody>
      </p:sp>
      <p:pic>
        <p:nvPicPr>
          <p:cNvPr id="7" name="Picture 6" descr="p4-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2377440"/>
            <a:ext cx="2606040" cy="1737360"/>
          </a:xfrm>
          <a:prstGeom prst="roundRect">
            <a:avLst>
              <a:gd name="adj" fmla="val 4000"/>
            </a:avLst>
          </a:prstGeom>
          <a:ln w="25400">
            <a:solidFill>
              <a:srgbClr val="FFD23F"/>
            </a:solidFill>
          </a:ln>
        </p:spPr>
      </p:pic>
      <p:pic>
        <p:nvPicPr>
          <p:cNvPr id="8" name="Picture 7" descr="caption-gradien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611880"/>
            <a:ext cx="2606040" cy="5029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8640" y="3776472"/>
            <a:ext cx="2423160" cy="338328"/>
          </a:xfrm>
          <a:prstGeom prst="rect">
            <a:avLst/>
          </a:prstGeom>
          <a:noFill/>
        </p:spPr>
        <p:txBody>
          <a:bodyPr wrap="square" lIns="18288" rIns="18288" tIns="9144" bIns="9144" anchor="b">
            <a:spAutoFit/>
          </a:bodyPr>
          <a:lstStyle/>
          <a:p>
            <a:pPr algn="l"/>
            <a:r>
              <a:rPr sz="900" b="1" i="0">
                <a:solidFill>
                  <a:srgbClr val="FFFFFF"/>
                </a:solidFill>
                <a:latin typeface="Open Sans"/>
              </a:rPr>
              <a:t>8. Arduino Robots</a:t>
            </a:r>
          </a:p>
        </p:txBody>
      </p:sp>
      <p:pic>
        <p:nvPicPr>
          <p:cNvPr id="10" name="Picture 9" descr="p4-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4187952"/>
            <a:ext cx="2606040" cy="2286000"/>
          </a:xfrm>
          <a:prstGeom prst="roundRect">
            <a:avLst>
              <a:gd name="adj" fmla="val 4000"/>
            </a:avLst>
          </a:prstGeom>
          <a:ln w="25400">
            <a:solidFill>
              <a:srgbClr val="FFD23F"/>
            </a:solidFill>
          </a:ln>
        </p:spPr>
      </p:pic>
      <p:pic>
        <p:nvPicPr>
          <p:cNvPr id="11" name="Picture 10" descr="caption-gradien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5971032"/>
            <a:ext cx="2606040" cy="5029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48640" y="6135624"/>
            <a:ext cx="2423160" cy="338328"/>
          </a:xfrm>
          <a:prstGeom prst="rect">
            <a:avLst/>
          </a:prstGeom>
          <a:noFill/>
        </p:spPr>
        <p:txBody>
          <a:bodyPr wrap="square" lIns="18288" rIns="18288" tIns="9144" bIns="9144" anchor="b">
            <a:spAutoFit/>
          </a:bodyPr>
          <a:lstStyle/>
          <a:p>
            <a:pPr algn="l"/>
            <a:r>
              <a:rPr sz="900" b="1" i="0">
                <a:solidFill>
                  <a:srgbClr val="FFFFFF"/>
                </a:solidFill>
                <a:latin typeface="Open Sans"/>
              </a:rPr>
              <a:t>9. Battle Bots</a:t>
            </a:r>
          </a:p>
        </p:txBody>
      </p:sp>
      <p:pic>
        <p:nvPicPr>
          <p:cNvPr id="13" name="Picture 12" descr="bg-orange-yellow-header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41776" y="365760"/>
            <a:ext cx="2974847" cy="457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541776" y="438912"/>
            <a:ext cx="2974847" cy="320040"/>
          </a:xfrm>
          <a:prstGeom prst="rect">
            <a:avLst/>
          </a:prstGeom>
          <a:noFill/>
        </p:spPr>
        <p:txBody>
          <a:bodyPr wrap="square" lIns="18288" rIns="18288" tIns="9144" bIns="9144" anchor="ctr">
            <a:spAutoFit/>
          </a:bodyPr>
          <a:lstStyle/>
          <a:p>
            <a:pPr algn="ctr"/>
            <a:r>
              <a:rPr sz="1200" b="1" i="0">
                <a:solidFill>
                  <a:srgbClr val="2D3142"/>
                </a:solidFill>
                <a:latin typeface="Open Sans"/>
              </a:rPr>
              <a:t>Fire &amp; Forge</a:t>
            </a:r>
          </a:p>
        </p:txBody>
      </p:sp>
      <p:pic>
        <p:nvPicPr>
          <p:cNvPr id="15" name="Picture 14" descr="p5-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24656" y="932688"/>
            <a:ext cx="2606040" cy="1828800"/>
          </a:xfrm>
          <a:prstGeom prst="roundRect">
            <a:avLst>
              <a:gd name="adj" fmla="val 4000"/>
            </a:avLst>
          </a:prstGeom>
          <a:ln w="25400">
            <a:solidFill>
              <a:srgbClr val="FFD23F"/>
            </a:solidFill>
          </a:ln>
        </p:spPr>
      </p:pic>
      <p:pic>
        <p:nvPicPr>
          <p:cNvPr id="16" name="Picture 15" descr="caption-gradien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4656" y="2258568"/>
            <a:ext cx="2606040" cy="5029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816095" y="2423160"/>
            <a:ext cx="2423160" cy="338328"/>
          </a:xfrm>
          <a:prstGeom prst="rect">
            <a:avLst/>
          </a:prstGeom>
          <a:noFill/>
        </p:spPr>
        <p:txBody>
          <a:bodyPr wrap="square" lIns="18288" rIns="18288" tIns="9144" bIns="9144" anchor="b">
            <a:spAutoFit/>
          </a:bodyPr>
          <a:lstStyle/>
          <a:p>
            <a:pPr algn="l"/>
            <a:r>
              <a:rPr sz="900" b="1" i="0">
                <a:solidFill>
                  <a:srgbClr val="FFFFFF"/>
                </a:solidFill>
                <a:latin typeface="Open Sans"/>
              </a:rPr>
              <a:t>10. Real Blacksmithing</a:t>
            </a:r>
          </a:p>
        </p:txBody>
      </p:sp>
      <p:pic>
        <p:nvPicPr>
          <p:cNvPr id="18" name="Picture 17" descr="p5-2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24656" y="2834640"/>
            <a:ext cx="2606040" cy="1828800"/>
          </a:xfrm>
          <a:prstGeom prst="roundRect">
            <a:avLst>
              <a:gd name="adj" fmla="val 4000"/>
            </a:avLst>
          </a:prstGeom>
          <a:ln w="25400">
            <a:solidFill>
              <a:srgbClr val="FFD23F"/>
            </a:solidFill>
          </a:ln>
        </p:spPr>
      </p:pic>
      <p:pic>
        <p:nvPicPr>
          <p:cNvPr id="19" name="Picture 18" descr="caption-gradien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4656" y="4160520"/>
            <a:ext cx="2606040" cy="50292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816095" y="4325112"/>
            <a:ext cx="2423160" cy="338328"/>
          </a:xfrm>
          <a:prstGeom prst="rect">
            <a:avLst/>
          </a:prstGeom>
          <a:noFill/>
        </p:spPr>
        <p:txBody>
          <a:bodyPr wrap="square" lIns="18288" rIns="18288" tIns="9144" bIns="9144" anchor="b">
            <a:spAutoFit/>
          </a:bodyPr>
          <a:lstStyle/>
          <a:p>
            <a:pPr algn="l"/>
            <a:r>
              <a:rPr sz="900" b="1" i="0">
                <a:solidFill>
                  <a:srgbClr val="FFFFFF"/>
                </a:solidFill>
                <a:latin typeface="Open Sans"/>
              </a:rPr>
              <a:t>11. Metal Casting</a:t>
            </a:r>
          </a:p>
        </p:txBody>
      </p:sp>
      <p:pic>
        <p:nvPicPr>
          <p:cNvPr id="21" name="Picture 20" descr="p5-3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24656" y="4736592"/>
            <a:ext cx="2606040" cy="1828800"/>
          </a:xfrm>
          <a:prstGeom prst="roundRect">
            <a:avLst>
              <a:gd name="adj" fmla="val 4000"/>
            </a:avLst>
          </a:prstGeom>
          <a:ln w="25400">
            <a:solidFill>
              <a:srgbClr val="FFD23F"/>
            </a:solidFill>
          </a:ln>
        </p:spPr>
      </p:pic>
      <p:pic>
        <p:nvPicPr>
          <p:cNvPr id="22" name="Picture 21" descr="caption-gradien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4656" y="6062472"/>
            <a:ext cx="2606040" cy="50292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816095" y="6227064"/>
            <a:ext cx="2423160" cy="338328"/>
          </a:xfrm>
          <a:prstGeom prst="rect">
            <a:avLst/>
          </a:prstGeom>
          <a:noFill/>
        </p:spPr>
        <p:txBody>
          <a:bodyPr wrap="square" lIns="18288" rIns="18288" tIns="9144" bIns="9144" anchor="b">
            <a:spAutoFit/>
          </a:bodyPr>
          <a:lstStyle/>
          <a:p>
            <a:pPr algn="l"/>
            <a:r>
              <a:rPr sz="900" b="1" i="0">
                <a:solidFill>
                  <a:srgbClr val="FFFFFF"/>
                </a:solidFill>
                <a:latin typeface="Open Sans"/>
              </a:rPr>
              <a:t>12. Tesla Coils</a:t>
            </a:r>
          </a:p>
        </p:txBody>
      </p:sp>
      <p:pic>
        <p:nvPicPr>
          <p:cNvPr id="24" name="Picture 23" descr="bg-teal-navy-header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09232" y="365760"/>
            <a:ext cx="2974847" cy="4572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809232" y="438912"/>
            <a:ext cx="2974847" cy="320040"/>
          </a:xfrm>
          <a:prstGeom prst="rect">
            <a:avLst/>
          </a:prstGeom>
          <a:noFill/>
        </p:spPr>
        <p:txBody>
          <a:bodyPr wrap="square" lIns="18288" rIns="18288" tIns="9144" bIns="9144" anchor="ctr">
            <a:spAutoFit/>
          </a:bodyPr>
          <a:lstStyle/>
          <a:p>
            <a:pPr algn="ctr"/>
            <a:r>
              <a:rPr sz="1200" b="1" i="0">
                <a:solidFill>
                  <a:srgbClr val="FFFFFF"/>
                </a:solidFill>
                <a:latin typeface="Open Sans"/>
              </a:rPr>
              <a:t>And More!</a:t>
            </a:r>
          </a:p>
        </p:txBody>
      </p:sp>
      <p:pic>
        <p:nvPicPr>
          <p:cNvPr id="26" name="Picture 25" descr="p6-1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2112" y="932688"/>
            <a:ext cx="2606040" cy="1828800"/>
          </a:xfrm>
          <a:prstGeom prst="roundRect">
            <a:avLst>
              <a:gd name="adj" fmla="val 4000"/>
            </a:avLst>
          </a:prstGeom>
          <a:ln w="25400">
            <a:solidFill>
              <a:srgbClr val="FFD23F"/>
            </a:solidFill>
          </a:ln>
        </p:spPr>
      </p:pic>
      <p:pic>
        <p:nvPicPr>
          <p:cNvPr id="27" name="Picture 26" descr="caption-gradien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2112" y="2258568"/>
            <a:ext cx="2606040" cy="50292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083551" y="2423160"/>
            <a:ext cx="2423160" cy="338328"/>
          </a:xfrm>
          <a:prstGeom prst="rect">
            <a:avLst/>
          </a:prstGeom>
          <a:noFill/>
        </p:spPr>
        <p:txBody>
          <a:bodyPr wrap="square" lIns="18288" rIns="18288" tIns="9144" bIns="9144" anchor="b">
            <a:spAutoFit/>
          </a:bodyPr>
          <a:lstStyle/>
          <a:p>
            <a:pPr algn="l"/>
            <a:r>
              <a:rPr sz="900" b="1" i="0">
                <a:solidFill>
                  <a:srgbClr val="FFFFFF"/>
                </a:solidFill>
                <a:latin typeface="Open Sans"/>
              </a:rPr>
              <a:t>13. 3D Printing &amp; CAD</a:t>
            </a:r>
          </a:p>
        </p:txBody>
      </p:sp>
      <p:pic>
        <p:nvPicPr>
          <p:cNvPr id="29" name="Picture 28" descr="p6-2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92112" y="2834640"/>
            <a:ext cx="2606040" cy="1828800"/>
          </a:xfrm>
          <a:prstGeom prst="roundRect">
            <a:avLst>
              <a:gd name="adj" fmla="val 4000"/>
            </a:avLst>
          </a:prstGeom>
          <a:ln w="25400">
            <a:solidFill>
              <a:srgbClr val="FFD23F"/>
            </a:solidFill>
          </a:ln>
        </p:spPr>
      </p:pic>
      <p:pic>
        <p:nvPicPr>
          <p:cNvPr id="30" name="Picture 29" descr="caption-gradien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2112" y="4160520"/>
            <a:ext cx="2606040" cy="50292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7083551" y="4325112"/>
            <a:ext cx="2423160" cy="338328"/>
          </a:xfrm>
          <a:prstGeom prst="rect">
            <a:avLst/>
          </a:prstGeom>
          <a:noFill/>
        </p:spPr>
        <p:txBody>
          <a:bodyPr wrap="square" lIns="18288" rIns="18288" tIns="9144" bIns="9144" anchor="b">
            <a:spAutoFit/>
          </a:bodyPr>
          <a:lstStyle/>
          <a:p>
            <a:pPr algn="l"/>
            <a:r>
              <a:rPr sz="900" b="1" i="0">
                <a:solidFill>
                  <a:srgbClr val="FFFFFF"/>
                </a:solidFill>
                <a:latin typeface="Open Sans"/>
              </a:rPr>
              <a:t>14. Cybersecurity &amp; Lock Picking</a:t>
            </a:r>
          </a:p>
        </p:txBody>
      </p:sp>
      <p:pic>
        <p:nvPicPr>
          <p:cNvPr id="32" name="Picture 31" descr="p6-3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92112" y="4736592"/>
            <a:ext cx="2606040" cy="1828800"/>
          </a:xfrm>
          <a:prstGeom prst="roundRect">
            <a:avLst>
              <a:gd name="adj" fmla="val 4000"/>
            </a:avLst>
          </a:prstGeom>
          <a:ln w="25400">
            <a:solidFill>
              <a:srgbClr val="FFD23F"/>
            </a:solidFill>
          </a:ln>
        </p:spPr>
      </p:pic>
      <p:pic>
        <p:nvPicPr>
          <p:cNvPr id="33" name="Picture 32" descr="caption-gradien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2112" y="6062472"/>
            <a:ext cx="2606040" cy="50292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7083551" y="6227064"/>
            <a:ext cx="2423160" cy="338328"/>
          </a:xfrm>
          <a:prstGeom prst="rect">
            <a:avLst/>
          </a:prstGeom>
          <a:noFill/>
        </p:spPr>
        <p:txBody>
          <a:bodyPr wrap="square" lIns="18288" rIns="18288" tIns="9144" bIns="9144" anchor="b">
            <a:spAutoFit/>
          </a:bodyPr>
          <a:lstStyle/>
          <a:p>
            <a:pPr algn="l"/>
            <a:r>
              <a:rPr sz="900" b="1" i="0">
                <a:solidFill>
                  <a:srgbClr val="FFFFFF"/>
                </a:solidFill>
                <a:latin typeface="Open Sans"/>
              </a:rPr>
              <a:t>15. Special Events &amp; Parties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